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handoutMasterIdLst>
    <p:handoutMasterId r:id="rId5"/>
  </p:handoutMasterIdLst>
  <p:sldIdLst>
    <p:sldId id="898" r:id="rId3"/>
  </p:sldIdLst>
  <p:sldSz cx="9144000" cy="6858000" type="screen4x3"/>
  <p:notesSz cx="7010400" cy="92964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FBC"/>
    <a:srgbClr val="CC0099"/>
    <a:srgbClr val="FFFFCC"/>
    <a:srgbClr val="000099"/>
    <a:srgbClr val="FFFF66"/>
    <a:srgbClr val="00B050"/>
    <a:srgbClr val="CC00CC"/>
    <a:srgbClr val="FF66FF"/>
    <a:srgbClr val="FFCCC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0462" autoAdjust="0"/>
  </p:normalViewPr>
  <p:slideViewPr>
    <p:cSldViewPr>
      <p:cViewPr varScale="1">
        <p:scale>
          <a:sx n="87" d="100"/>
          <a:sy n="87" d="100"/>
        </p:scale>
        <p:origin x="-6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747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53" y="0"/>
            <a:ext cx="3038746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3152FC-A156-448E-8414-78E7453FA0C3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8747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53" y="8830312"/>
            <a:ext cx="3038746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12F260-0411-4106-837A-4AB4678AF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54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747" cy="46450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53" y="0"/>
            <a:ext cx="3038746" cy="46450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3BA4C5-4072-4CA5-8C27-3B32FCA946C3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16742"/>
            <a:ext cx="5608640" cy="418211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8747" cy="46450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53" y="8830312"/>
            <a:ext cx="3038746" cy="46450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DE811-4D60-4ABA-BE75-B545CBD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032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Determine</a:t>
            </a:r>
            <a:r>
              <a:rPr lang="en-US" baseline="0" dirty="0" smtClean="0"/>
              <a:t> how the each stage of the TBCI will be integrated within your LSS lesson planning guide.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DE811-4D60-4ABA-BE75-B545CBD684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07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-381000" y="-838200"/>
            <a:ext cx="9525000" cy="4086225"/>
            <a:chOff x="-381000" y="-428016"/>
            <a:chExt cx="9525000" cy="2217906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" b="49863"/>
            <a:stretch>
              <a:fillRect/>
            </a:stretch>
          </p:blipFill>
          <p:spPr bwMode="auto">
            <a:xfrm>
              <a:off x="3200400" y="-428016"/>
              <a:ext cx="5943600" cy="221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3633" b="59502"/>
            <a:stretch>
              <a:fillRect/>
            </a:stretch>
          </p:blipFill>
          <p:spPr bwMode="auto">
            <a:xfrm>
              <a:off x="-381000" y="-1620"/>
              <a:ext cx="3944566" cy="179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6002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0055-D0A7-48B4-8C29-AA9F735BE65B}" type="datetimeFigureOut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259C-8CE6-4BF9-B677-BE14D1ACF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08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967E-CECB-496C-9003-9C41ADD1CA9A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0599-5093-4CF8-99B2-E7EBC05D5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8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C78B-7114-48AA-A97E-2D7CB33F1E36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26B6-CBEB-4D75-8E5F-D3832EFF2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16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FFF9-5184-42F4-B0BD-D3BD8EFD29A6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1BCD-0946-46D3-BF52-4CCD240FC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00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995C-5AD7-47E7-BA67-3A3E315F6D2A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A20F-8BD4-46C8-B4BF-5CF4A1871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16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36A6-FD82-4507-9704-212270CFC896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BC93-B929-4805-A94E-A7E313F4B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52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B5FC-F325-4E45-86D7-E702A30FFD25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C28E-7EF6-413C-B0AF-2EB02782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4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E1E9-0D7B-4240-A025-1223832D030C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D6A53-A73F-4B8D-995B-BB58DD56B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55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152E-FBB5-4AEA-A2DF-426D27B3B0C5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9209-7A26-4363-BDDD-62309FCB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06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10C8-E773-4886-B843-7342B770B27B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08FF-C4EA-4646-88F8-08CBD8FF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87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EAFA-3C90-4756-8543-32B0619BE8A1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AB88-53E9-4E1D-8D91-963D547CD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55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76200" y="-152400"/>
            <a:ext cx="9220200" cy="3886200"/>
          </a:xfrm>
          <a:prstGeom prst="rect">
            <a:avLst/>
          </a:prstGeom>
          <a:solidFill>
            <a:srgbClr val="003F7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33850"/>
            <a:ext cx="2365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61DA-7B27-478C-B0D3-0E60C287C299}" type="datetimeFigureOut">
              <a:rPr lang="en-US"/>
              <a:pPr>
                <a:defRPr/>
              </a:pPr>
              <a:t>2/19/2014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F362-7BD1-4640-9EB0-E4D914B2F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071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0A44-1A67-4320-A613-ED9235DC5F36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1867-8896-4B9F-8009-1C3012D38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607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673B2-06B9-433F-AF31-EE8D3EF9F071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2E02-1A60-4227-A422-F7770BBB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82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3E89-04F5-4A17-B218-CC2A018FA003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B560-8C38-4DC6-9B83-567F349F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90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E978-32CF-4C62-A683-D489CF86F911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2D26-CE50-4B86-A77E-A84DD88FB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66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C9CE-FE3D-4E0D-B77D-F921739C95C2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A98C-C75A-4644-A45B-1E197924F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46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1164-7C7F-4C07-A62E-EDC6A983F603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8C6BE-F6DC-4FB7-A717-D2B0F0B9B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3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B93C-1C56-4374-83AD-0BCA88542B12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8DAA-4C7B-4794-AB8D-3E4D76561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45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55AA-7874-4FF1-B41F-9C72714F2C63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DCAE-3A93-489E-A265-F1528ECB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8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-76200" y="-428625"/>
            <a:ext cx="9220200" cy="1952625"/>
            <a:chOff x="-381000" y="-428016"/>
            <a:chExt cx="9525000" cy="2217906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" b="49863"/>
            <a:stretch>
              <a:fillRect/>
            </a:stretch>
          </p:blipFill>
          <p:spPr bwMode="auto">
            <a:xfrm>
              <a:off x="3200400" y="-428016"/>
              <a:ext cx="5943600" cy="221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3633" b="59502"/>
            <a:stretch>
              <a:fillRect/>
            </a:stretch>
          </p:blipFill>
          <p:spPr bwMode="auto">
            <a:xfrm>
              <a:off x="-381000" y="-1620"/>
              <a:ext cx="3944566" cy="179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E825-F4E4-457A-89BA-13CE80A173EB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DE47-D8FF-46AC-A3AE-CD35ADDC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15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-381000" y="-428625"/>
            <a:ext cx="9525000" cy="2217738"/>
            <a:chOff x="-381000" y="-428016"/>
            <a:chExt cx="9525000" cy="2217906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" b="49863"/>
            <a:stretch>
              <a:fillRect/>
            </a:stretch>
          </p:blipFill>
          <p:spPr bwMode="auto">
            <a:xfrm>
              <a:off x="3200400" y="-428016"/>
              <a:ext cx="5943600" cy="221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3633" b="59502"/>
            <a:stretch>
              <a:fillRect/>
            </a:stretch>
          </p:blipFill>
          <p:spPr bwMode="auto">
            <a:xfrm>
              <a:off x="-381000" y="-1620"/>
              <a:ext cx="3944566" cy="179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60737-C349-47F6-9761-47E7D38D998D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A993-1578-4B10-A8B5-D67C11EE3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07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A988-C9E1-4129-9E15-9F37731695F3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D889-E550-47F9-ACB5-459BAC1F3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87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0344-FC42-4827-8A74-395FC7BBB119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FB2B-B269-4F32-8C7C-8A45D30F6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87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0A43-4B0E-442F-96DC-E992BA018797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8CC5-A13E-4DEC-854F-5988CC115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9183-BBF7-4E4A-A07E-25DC3FA5E2B2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5DEE1C-2CE7-4095-8CA5-3020779F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76200" y="-152400"/>
            <a:ext cx="9220200" cy="1676400"/>
          </a:xfrm>
          <a:prstGeom prst="rect">
            <a:avLst/>
          </a:prstGeom>
          <a:solidFill>
            <a:srgbClr val="003F7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032" name="Content Placeholder 5" descr="EduCTELogoK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57925"/>
            <a:ext cx="17065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24" r:id="rId3"/>
    <p:sldLayoutId id="2147484525" r:id="rId4"/>
    <p:sldLayoutId id="2147484547" r:id="rId5"/>
    <p:sldLayoutId id="2147484548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1" r:id="rId12"/>
    <p:sldLayoutId id="2147484532" r:id="rId13"/>
    <p:sldLayoutId id="21474845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52697-2DEC-4ECE-8AAD-71FDD26FD64C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BB75C-783B-45C6-9AD8-13017EBEB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599633"/>
              </p:ext>
            </p:extLst>
          </p:nvPr>
        </p:nvGraphicFramePr>
        <p:xfrm>
          <a:off x="228600" y="1600200"/>
          <a:ext cx="8686800" cy="510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30"/>
                <a:gridCol w="547816"/>
                <a:gridCol w="5478162"/>
                <a:gridCol w="1173892"/>
              </a:tblGrid>
              <a:tr h="10085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TBCI</a:t>
                      </a:r>
                      <a:r>
                        <a:rPr lang="en-US" baseline="0" dirty="0" smtClean="0"/>
                        <a:t> Stages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LSS</a:t>
                      </a:r>
                      <a:r>
                        <a:rPr lang="en-US" baseline="0" dirty="0" smtClean="0"/>
                        <a:t> Lesson Planning Guide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Questions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  <a:tr h="57631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SET-Up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3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Presentation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3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Learning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Together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3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Just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for Me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3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Assessment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31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WRAP-Up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6310">
                <a:tc grid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Next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 Step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1950" y="-38100"/>
            <a:ext cx="8229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TBCI Application Template Review: </a:t>
            </a:r>
            <a:r>
              <a:rPr lang="en-US" sz="2800" b="1" i="1" dirty="0" smtClean="0">
                <a:solidFill>
                  <a:srgbClr val="FFFFCC"/>
                </a:solidFill>
              </a:rPr>
              <a:t>Team Response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Determine </a:t>
            </a:r>
            <a:r>
              <a:rPr lang="en-US" dirty="0">
                <a:solidFill>
                  <a:schemeClr val="bg1"/>
                </a:solidFill>
              </a:rPr>
              <a:t>how the each stage of the TBCI will be integrated within your LSS lesson planning guide. 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46&quot;&gt;&lt;property id=&quot;20148&quot; value=&quot;5&quot;/&gt;&lt;property id=&quot;20300&quot; value=&quot;Slide 1&quot;/&gt;&lt;property id=&quot;20307&quot; value=&quot;8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oundlessLear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BoundlessLearning</Template>
  <TotalTime>115948</TotalTime>
  <Words>64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BoundlessLearning</vt:lpstr>
      <vt:lpstr>Custom Design</vt:lpstr>
      <vt:lpstr>Slide 1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Boundless Learning  Co-Teaching Fellows Program</dc:title>
  <dc:creator>mmcnamara</dc:creator>
  <cp:lastModifiedBy>Tammy Devlin</cp:lastModifiedBy>
  <cp:revision>2172</cp:revision>
  <cp:lastPrinted>2014-02-18T23:56:26Z</cp:lastPrinted>
  <dcterms:created xsi:type="dcterms:W3CDTF">2011-04-08T16:03:58Z</dcterms:created>
  <dcterms:modified xsi:type="dcterms:W3CDTF">2014-02-19T23:52:50Z</dcterms:modified>
</cp:coreProperties>
</file>