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6F9DD-3991-46E6-BE61-6C375D41DE6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8BF7C-17CC-444D-9B98-352C1D318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1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DE811-4D60-4ABA-BE75-B545CBD684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7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0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2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5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3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8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5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80F4D-BF9E-43D9-9CF9-CB9E265C2A7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F707-343B-4851-8CF7-5862AC24C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24743"/>
              </p:ext>
            </p:extLst>
          </p:nvPr>
        </p:nvGraphicFramePr>
        <p:xfrm>
          <a:off x="0" y="1524000"/>
          <a:ext cx="9144000" cy="561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538"/>
                <a:gridCol w="5561462"/>
              </a:tblGrid>
              <a:tr h="6946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Characteristics of Collaboration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>
                    <a:solidFill>
                      <a:srgbClr val="CC0099"/>
                    </a:solidFill>
                  </a:tcPr>
                </a:tc>
              </a:tr>
              <a:tr h="14224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Recursive Process</a:t>
                      </a:r>
                      <a:endParaRPr lang="en-US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65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Shared</a:t>
                      </a:r>
                      <a:r>
                        <a:rPr lang="en-US" sz="1600" b="1" baseline="0" dirty="0" smtClean="0"/>
                        <a:t> Goals</a:t>
                      </a:r>
                      <a:endParaRPr lang="en-US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465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Learning</a:t>
                      </a:r>
                      <a:endParaRPr lang="en-US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85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Sharing Knowledge</a:t>
                      </a:r>
                      <a:endParaRPr lang="en-US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5781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Building Consensus</a:t>
                      </a:r>
                      <a:endParaRPr lang="en-US" sz="1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20782" y="0"/>
            <a:ext cx="9164782" cy="15081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Table </a:t>
            </a:r>
            <a:r>
              <a:rPr lang="en-US" sz="2000" b="1" dirty="0" smtClean="0"/>
              <a:t>1</a:t>
            </a:r>
          </a:p>
          <a:p>
            <a:pPr fontAlgn="t"/>
            <a:r>
              <a:rPr lang="en-US" sz="1600" dirty="0" smtClean="0"/>
              <a:t>Wikipedia defines </a:t>
            </a:r>
            <a:r>
              <a:rPr lang="en-US" sz="1600" b="1" dirty="0" smtClean="0"/>
              <a:t>COLLABORATION</a:t>
            </a:r>
            <a:r>
              <a:rPr lang="en-US" sz="1600" dirty="0" smtClean="0"/>
              <a:t> as: </a:t>
            </a:r>
            <a:r>
              <a:rPr lang="en-US" sz="1600" dirty="0" smtClean="0"/>
              <a:t> a </a:t>
            </a:r>
            <a:r>
              <a:rPr lang="en-US" sz="1600" dirty="0" smtClean="0"/>
              <a:t>recursive process where two or more people work together to realize shared goals by sharing knowledge, learning and building consensus.</a:t>
            </a:r>
          </a:p>
          <a:p>
            <a:endParaRPr lang="en-US" sz="600" b="1" i="1" dirty="0" smtClean="0"/>
          </a:p>
          <a:p>
            <a:r>
              <a:rPr lang="en-US" b="1" i="1" smtClean="0"/>
              <a:t>*Describe </a:t>
            </a:r>
            <a:r>
              <a:rPr lang="en-US" b="1" i="1" dirty="0" smtClean="0"/>
              <a:t>how you have used each characteristic  of collaboration </a:t>
            </a:r>
            <a:r>
              <a:rPr lang="en-US" b="1" i="1" dirty="0" smtClean="0"/>
              <a:t>when </a:t>
            </a:r>
            <a:r>
              <a:rPr lang="en-US" b="1" i="1" dirty="0" smtClean="0"/>
              <a:t>working with families</a:t>
            </a:r>
            <a:r>
              <a:rPr lang="en-US" i="1" dirty="0" smtClean="0"/>
              <a:t>.</a:t>
            </a:r>
          </a:p>
          <a:p>
            <a:endParaRPr lang="en-US" sz="1000" i="1" dirty="0" smtClean="0"/>
          </a:p>
          <a:p>
            <a:endParaRPr lang="en-US" sz="600" i="1" dirty="0"/>
          </a:p>
        </p:txBody>
      </p:sp>
    </p:spTree>
    <p:extLst>
      <p:ext uri="{BB962C8B-B14F-4D97-AF65-F5344CB8AC3E}">
        <p14:creationId xmlns:p14="http://schemas.microsoft.com/office/powerpoint/2010/main" val="36554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96&quot;&gt;&lt;object type=&quot;3&quot; unique_id=&quot;10097&quot;&gt;&lt;property id=&quot;20148&quot; value=&quot;5&quot;/&gt;&lt;property id=&quot;20300&quot; value=&quot;Slide 1&quot;/&gt;&lt;property id=&quot;20307&quot; value=&quot;257&quot;/&gt;&lt;/object&gt;&lt;/object&gt;&lt;object type=&quot;8&quot; unique_id=&quot;1010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Devlin</dc:creator>
  <cp:lastModifiedBy>Tammy Devlin</cp:lastModifiedBy>
  <cp:revision>2</cp:revision>
  <dcterms:created xsi:type="dcterms:W3CDTF">2014-02-13T20:52:00Z</dcterms:created>
  <dcterms:modified xsi:type="dcterms:W3CDTF">2014-02-13T20:56:05Z</dcterms:modified>
</cp:coreProperties>
</file>