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4F027-9958-485B-AD68-F284CBD8AAB3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61AF1-E593-4548-B012-977D9D4DE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5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DE811-4D60-4ABA-BE75-B545CBD684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0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8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3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2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5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3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9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3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1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8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5D6A-7D0B-4FAD-9752-66CD409B7536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BD3FA-63D3-485D-BE44-5688D4C39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4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597729"/>
          </a:xfrm>
          <a:solidFill>
            <a:srgbClr val="002060"/>
          </a:solidFill>
        </p:spPr>
        <p:txBody>
          <a:bodyPr anchor="t"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Group Discussion Report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RECORDER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2000" b="1" i="1" dirty="0" smtClean="0">
                <a:solidFill>
                  <a:schemeClr val="bg1"/>
                </a:solidFill>
              </a:rPr>
              <a:t>Record </a:t>
            </a:r>
            <a:r>
              <a:rPr lang="en-US" sz="2000" b="1" i="1" dirty="0" smtClean="0">
                <a:solidFill>
                  <a:schemeClr val="bg1"/>
                </a:solidFill>
              </a:rPr>
              <a:t>at least three responses from your group discussion</a:t>
            </a:r>
            <a:r>
              <a:rPr lang="en-US" sz="2000" b="1" i="1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5062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dirty="0"/>
          </a:p>
        </p:txBody>
      </p:sp>
      <p:pic>
        <p:nvPicPr>
          <p:cNvPr id="2050" name="Picture 2" descr="arithmetic,brains,gears,heads,math,numbers,science,thoughts,learning,academ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19124">
            <a:off x="337295" y="2970707"/>
            <a:ext cx="1628027" cy="162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arithmetic,brains,gears,heads,math,numbers,science,thoughts,learning,academ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919" y="2472784"/>
            <a:ext cx="1168081" cy="124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arithmetic,brains,gears,heads,math,numbers,science,thoughts,learning,academ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1314">
            <a:off x="946171" y="2934611"/>
            <a:ext cx="1574154" cy="157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arithmetic,brains,gears,heads,math,numbers,science,thoughts,learning,academ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6659">
            <a:off x="581511" y="2036192"/>
            <a:ext cx="1592646" cy="122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Extract 2"/>
          <p:cNvSpPr/>
          <p:nvPr/>
        </p:nvSpPr>
        <p:spPr>
          <a:xfrm rot="8947788">
            <a:off x="1016453" y="2852255"/>
            <a:ext cx="1627760" cy="538254"/>
          </a:xfrm>
          <a:prstGeom prst="flowChartExtra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524043">
            <a:off x="1411887" y="285434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Share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8597" y="1680859"/>
            <a:ext cx="5844632" cy="40934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93BC3"/>
                </a:solidFill>
              </a:rPr>
              <a:t>We discovered group members……….</a:t>
            </a:r>
          </a:p>
          <a:p>
            <a:r>
              <a:rPr lang="en-US" sz="2000" b="1" dirty="0" smtClean="0">
                <a:solidFill>
                  <a:srgbClr val="CC3300"/>
                </a:solidFill>
              </a:rPr>
              <a:t>1. </a:t>
            </a:r>
          </a:p>
          <a:p>
            <a:endParaRPr lang="en-US" sz="2000" b="1" dirty="0">
              <a:solidFill>
                <a:srgbClr val="CC3300"/>
              </a:solidFill>
            </a:endParaRP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2.</a:t>
            </a:r>
          </a:p>
          <a:p>
            <a:endParaRPr lang="en-US" sz="2000" b="1" dirty="0">
              <a:solidFill>
                <a:srgbClr val="CC3300"/>
              </a:solidFill>
            </a:endParaRP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3.</a:t>
            </a:r>
          </a:p>
          <a:p>
            <a:endParaRPr lang="en-US" sz="2000" b="1" dirty="0">
              <a:solidFill>
                <a:srgbClr val="CC3300"/>
              </a:solidFill>
            </a:endParaRPr>
          </a:p>
          <a:p>
            <a:r>
              <a:rPr lang="en-US" sz="2400" b="1" dirty="0" smtClean="0">
                <a:solidFill>
                  <a:srgbClr val="893BC3"/>
                </a:solidFill>
              </a:rPr>
              <a:t>Our group question is……….</a:t>
            </a:r>
            <a:endParaRPr lang="en-US" sz="2400" b="1" dirty="0">
              <a:solidFill>
                <a:srgbClr val="893BC3"/>
              </a:solidFill>
            </a:endParaRPr>
          </a:p>
          <a:p>
            <a:endParaRPr lang="en-US" sz="2000" b="1" dirty="0">
              <a:solidFill>
                <a:srgbClr val="CC3300"/>
              </a:solidFill>
            </a:endParaRPr>
          </a:p>
          <a:p>
            <a:endParaRPr lang="en-US" sz="2400" b="1" dirty="0"/>
          </a:p>
        </p:txBody>
      </p:sp>
      <p:sp>
        <p:nvSpPr>
          <p:cNvPr id="10" name="Wave 9"/>
          <p:cNvSpPr/>
          <p:nvPr/>
        </p:nvSpPr>
        <p:spPr>
          <a:xfrm>
            <a:off x="385900" y="5943600"/>
            <a:ext cx="6700700" cy="634260"/>
          </a:xfrm>
          <a:prstGeom prst="wav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C000"/>
                </a:solidFill>
              </a:rPr>
              <a:t>BE PREPARED TO SHARE WITH THE LEARNING COMMUNITY!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19" name="Horizontal Scroll 18"/>
          <p:cNvSpPr/>
          <p:nvPr/>
        </p:nvSpPr>
        <p:spPr>
          <a:xfrm>
            <a:off x="60583" y="34640"/>
            <a:ext cx="1676400" cy="742950"/>
          </a:xfrm>
          <a:prstGeom prst="horizontalScroll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ACTIVITY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37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2&quot; unique_id=&quot;10136&quot;&gt;&lt;object type=&quot;3&quot; unique_id=&quot;10137&quot;&gt;&lt;property id=&quot;20148&quot; value=&quot;5&quot;/&gt;&lt;property id=&quot;20300&quot; value=&quot;Slide 1 - &amp;quot;Group Discussion Report&amp;#x0D;&amp;#x0A; &amp;#x0D;&amp;#x0A;RECORDER:   Record at least three responses from your group discussion.&amp;quot;&quot;/&gt;&lt;property id=&quot;20307&quot; value=&quot;257&quot;/&gt;&lt;/object&gt;&lt;/object&gt;&lt;object type=&quot;8&quot; unique_id=&quot;101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Group Discussion Report   RECORDER:   Record at least three responses from your group discussion.</vt:lpstr>
    </vt:vector>
  </TitlesOfParts>
  <Company>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Discussion Report   RECORDER:   Record at least three responses from your group discussion.</dc:title>
  <dc:creator>Tammy Devlin</dc:creator>
  <cp:lastModifiedBy>Tammy Devlin</cp:lastModifiedBy>
  <cp:revision>2</cp:revision>
  <dcterms:created xsi:type="dcterms:W3CDTF">2014-02-13T21:06:31Z</dcterms:created>
  <dcterms:modified xsi:type="dcterms:W3CDTF">2014-02-13T21:09:29Z</dcterms:modified>
</cp:coreProperties>
</file>